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96" r:id="rId1"/>
  </p:sldMasterIdLst>
  <p:notesMasterIdLst>
    <p:notesMasterId r:id="rId19"/>
  </p:notesMasterIdLst>
  <p:handoutMasterIdLst>
    <p:handoutMasterId r:id="rId20"/>
  </p:handoutMasterIdLst>
  <p:sldIdLst>
    <p:sldId id="273" r:id="rId2"/>
    <p:sldId id="275" r:id="rId3"/>
    <p:sldId id="265" r:id="rId4"/>
    <p:sldId id="267" r:id="rId5"/>
    <p:sldId id="280" r:id="rId6"/>
    <p:sldId id="269" r:id="rId7"/>
    <p:sldId id="287" r:id="rId8"/>
    <p:sldId id="276" r:id="rId9"/>
    <p:sldId id="279" r:id="rId10"/>
    <p:sldId id="288" r:id="rId11"/>
    <p:sldId id="281" r:id="rId12"/>
    <p:sldId id="282" r:id="rId13"/>
    <p:sldId id="270" r:id="rId14"/>
    <p:sldId id="286" r:id="rId15"/>
    <p:sldId id="285" r:id="rId16"/>
    <p:sldId id="283" r:id="rId17"/>
    <p:sldId id="28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otus" initials="l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0033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19" autoAdjust="0"/>
    <p:restoredTop sz="57282" autoAdjust="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78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DFEDB4-0C47-4D7B-B8E7-1CEAB05E3622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CC497-67C0-4CAA-AB2D-BF3E6416AC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CAE793-37E3-46BF-BC31-4EE01A89DAAF}" type="datetimeFigureOut">
              <a:rPr lang="en-US" smtClean="0"/>
              <a:pPr/>
              <a:t>7/18/2013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9C712-FCF6-419C-861F-562A6B8FEE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9C712-FCF6-419C-861F-562A6B8FEEA3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9C712-FCF6-419C-861F-562A6B8FEEA3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7/18/2013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7/18/2013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7/18/2013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7/18/2013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7/18/2013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7/18/2013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7/18/2013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7/18/2013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7/18/2013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7/18/2013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0861-118A-4A33-B352-60BAC763AC9D}" type="datetimeFigureOut">
              <a:rPr lang="en-US" smtClean="0"/>
              <a:pPr/>
              <a:t>7/18/2013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F0861-118A-4A33-B352-60BAC763AC9D}" type="datetimeFigureOut">
              <a:rPr lang="en-US" smtClean="0"/>
              <a:pPr/>
              <a:t>7/18/2013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E7897-B88C-41B4-A108-0035E02CDA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7" r:id="rId1"/>
    <p:sldLayoutId id="2147484298" r:id="rId2"/>
    <p:sldLayoutId id="2147484299" r:id="rId3"/>
    <p:sldLayoutId id="2147484300" r:id="rId4"/>
    <p:sldLayoutId id="2147484301" r:id="rId5"/>
    <p:sldLayoutId id="2147484302" r:id="rId6"/>
    <p:sldLayoutId id="2147484303" r:id="rId7"/>
    <p:sldLayoutId id="2147484304" r:id="rId8"/>
    <p:sldLayoutId id="2147484305" r:id="rId9"/>
    <p:sldLayoutId id="2147484306" r:id="rId10"/>
    <p:sldLayoutId id="21474843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731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6000" dirty="0"/>
          </a:p>
        </p:txBody>
      </p:sp>
      <p:pic>
        <p:nvPicPr>
          <p:cNvPr id="4" name="Picture 3" descr="flowers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524000"/>
            <a:ext cx="8229600" cy="48767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762000"/>
            <a:ext cx="7239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হার্ড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অর্থ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শক্ত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আর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ওয়্যার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অর্থ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সামগ্রী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অর্থা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ৎ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লাগানো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শক্ত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সামগ্রী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হল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হার্ডওয়্যার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</a:t>
            </a:r>
          </a:p>
          <a:p>
            <a:pPr algn="just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যেমন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-</a:t>
            </a:r>
          </a:p>
          <a:p>
            <a:pPr algn="just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মাউস,কীবোর্ড,প্রিন্টার,মনিটর,সিপিইউ,স্কানার,ওয়েব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ক্যামেরা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স্পীকার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ইত্যাদি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lotus\Desktop\sarwar p-1\sarwar\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2667000"/>
            <a:ext cx="4114800" cy="23622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609600" y="5486400"/>
            <a:ext cx="28194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মাউস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8200" y="5486400"/>
            <a:ext cx="30480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কীবোর্ড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62200" y="381000"/>
            <a:ext cx="4419600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ইনপুট  ডিভাইস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3" descr="C:\Users\lotus\Desktop\sarwar p-1\picturer-2\sarwar\mouse-2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209800"/>
            <a:ext cx="3429000" cy="2819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otus\Desktop\sarwar p-1\sarwar\CPU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04800"/>
            <a:ext cx="5257800" cy="525780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3505200" y="5867400"/>
            <a:ext cx="190500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সি ,পি ,ইউ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lotus\Desktop\sarwar p-1\picturer-2\sarwar\prienter-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981200"/>
            <a:ext cx="3810000" cy="3733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pic>
        <p:nvPicPr>
          <p:cNvPr id="3075" name="Picture 3" descr="C:\Users\lotus\Desktop\sarwar p-1\picturer-2\sarwar\9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2057400"/>
            <a:ext cx="3571875" cy="3733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7" name="Rectangle 6"/>
          <p:cNvSpPr/>
          <p:nvPr/>
        </p:nvSpPr>
        <p:spPr>
          <a:xfrm rot="10800000" flipH="1" flipV="1">
            <a:off x="1770258" y="6020288"/>
            <a:ext cx="1737848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bn-BD" sz="4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প্রিন্টার</a:t>
            </a:r>
            <a:endParaRPr lang="en-US" sz="44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62600" y="6096000"/>
            <a:ext cx="1808567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মনিটর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62200" y="762000"/>
            <a:ext cx="4953000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আউটপুট ডিভাইস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60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তোমা</a:t>
            </a:r>
            <a:r>
              <a:rPr lang="en-US" sz="4000" b="1" smtClean="0">
                <a:latin typeface="NikoshBAN" pitchFamily="2" charset="0"/>
                <a:cs typeface="NikoshBAN" pitchFamily="2" charset="0"/>
              </a:rPr>
              <a:t>দের</a:t>
            </a:r>
            <a:r>
              <a:rPr lang="bn-BD" sz="4000" b="1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বিদ্যালয়ে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র কম্পিউটার ল্যাবের ইনপুট আউটপুট ডিভাইস গুলোর নাম  লিখ।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/>
              <a:t>       </a:t>
            </a:r>
            <a:r>
              <a:rPr lang="bn-BD" b="1" dirty="0" smtClean="0"/>
              <a:t>মূল্যায়ন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 হার্ডওয়ার কি তা বল।</a:t>
            </a:r>
          </a:p>
          <a:p>
            <a:r>
              <a:rPr lang="bn-BD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২ টি ইনপুট ও ২টি আউটপুট ডিভাইস এর নাম বল ।</a:t>
            </a:r>
          </a:p>
          <a:p>
            <a:r>
              <a:rPr lang="bn-BD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সি ,পি ,ইউ  কাজ কি ?</a:t>
            </a:r>
          </a:p>
          <a:p>
            <a:endParaRPr lang="en-US" sz="3600" b="1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5400" b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5400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40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ইনপুট ও আউটপুট ডিভাইস  বলতে কি বুঝায় উদাহরন সহ এর কাজ লিখে আনবে। </a:t>
            </a:r>
            <a:endParaRPr lang="en-US" sz="4000" b="1" dirty="0" smtClean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5400" b="1" dirty="0" smtClean="0"/>
              <a:t>  </a:t>
            </a:r>
            <a:r>
              <a:rPr lang="en-US" sz="5400" b="1" dirty="0" smtClean="0"/>
              <a:t> </a:t>
            </a:r>
            <a:r>
              <a:rPr lang="bn-BD" sz="5400" b="1" dirty="0" smtClean="0"/>
              <a:t>ধন্যবাদ</a:t>
            </a:r>
            <a:endParaRPr lang="en-US" sz="5400" b="1" dirty="0"/>
          </a:p>
        </p:txBody>
      </p:sp>
      <p:pic>
        <p:nvPicPr>
          <p:cNvPr id="3" name="Content Placeholder 3" descr="fl-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47800"/>
            <a:ext cx="8229600" cy="487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BD" sz="5400" b="1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bn-BD" sz="4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r>
              <a:rPr lang="en-US" sz="4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          </a:t>
            </a:r>
            <a:r>
              <a:rPr lang="bn-BD" sz="4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bn-BD" sz="40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lvl="0">
              <a:buNone/>
            </a:pPr>
            <a:r>
              <a:rPr lang="bn-BD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নামঃ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জায়েদুল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ইসলাম</a:t>
            </a:r>
            <a:r>
              <a:rPr lang="bn-BD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                শ্রেণিঃ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নব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</a:t>
            </a:r>
            <a:endParaRPr lang="bn-BD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lvl="0">
              <a:buNone/>
            </a:pPr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)</a:t>
            </a: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    </a:t>
            </a:r>
            <a:r>
              <a:rPr lang="bn-BD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বিষয়ঃ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lvl="0">
              <a:buNone/>
            </a:pPr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কালীগ্রাম</a:t>
            </a:r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রথীন্দ্রনাথ</a:t>
            </a:r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ইন্সষ্টিটিউশন</a:t>
            </a: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       </a:t>
            </a:r>
            <a:r>
              <a:rPr lang="bn-BD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সময়- ৫০ মিনিট</a:t>
            </a:r>
          </a:p>
          <a:p>
            <a:pPr>
              <a:buNone/>
            </a:pP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পতিসর,আত্রাই,নওগাঁ</a:t>
            </a:r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bn-BD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              তারিখ-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১৮</a:t>
            </a:r>
            <a:r>
              <a:rPr lang="bn-BD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-০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৭</a:t>
            </a:r>
            <a:r>
              <a:rPr lang="bn-BD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-২০১৩</a:t>
            </a:r>
          </a:p>
          <a:p>
            <a:pPr>
              <a:buNone/>
            </a:pP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                                     </a:t>
            </a:r>
            <a:endParaRPr lang="bn-BD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2667000" y="3352800"/>
            <a:ext cx="4343400" cy="762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otus\Desktop\sarwar p-1\sarwar\8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38335"/>
            <a:ext cx="2895600" cy="30765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4" name="Picture 3" descr="C:\Users\lotus\Desktop\sarwar p-1\sarwar\7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2667000"/>
            <a:ext cx="4114800" cy="23622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609600" y="5486400"/>
            <a:ext cx="28194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মাউস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8200" y="5486400"/>
            <a:ext cx="30480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কীবোর্ড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otus\Desktop\sarwar p-1\sarwar\CPU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1"/>
            <a:ext cx="4419600" cy="525780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  <p:pic>
        <p:nvPicPr>
          <p:cNvPr id="4" name="Picture 4" descr="C:\Users\lotus\Desktop\sarwar p-1\sarwar\9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3429000"/>
            <a:ext cx="2286000" cy="2209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1524000" y="5867400"/>
            <a:ext cx="19050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সি ,পি ,ইউ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19800" y="5791200"/>
            <a:ext cx="251460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মনিটর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lotus\Desktop\sarwar p-1\picturer-2\sarwar\prienter-1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10200" y="304800"/>
            <a:ext cx="2971800" cy="2133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7" name="TextBox 6"/>
          <p:cNvSpPr txBox="1"/>
          <p:nvPr/>
        </p:nvSpPr>
        <p:spPr>
          <a:xfrm>
            <a:off x="6096000" y="2438400"/>
            <a:ext cx="16764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প্রিন্টার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14400"/>
            <a:ext cx="7467600" cy="529375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54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6600" b="1" dirty="0" smtClean="0">
                <a:solidFill>
                  <a:srgbClr val="660033"/>
                </a:solidFill>
                <a:latin typeface="NikoshBAN" pitchFamily="2" charset="0"/>
                <a:cs typeface="NikoshBAN" pitchFamily="2" charset="0"/>
              </a:rPr>
              <a:t>কম্পিউটার হার্ডওয়ার</a:t>
            </a:r>
            <a:endParaRPr lang="en-US" sz="5400" b="1" dirty="0" smtClean="0">
              <a:solidFill>
                <a:srgbClr val="660033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sz="6600" b="1" dirty="0" smtClean="0">
              <a:solidFill>
                <a:srgbClr val="660033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8768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>
            <a:normAutofit fontScale="92500" lnSpcReduction="20000"/>
          </a:bodyPr>
          <a:lstStyle/>
          <a:p>
            <a:pPr>
              <a:buNone/>
            </a:pPr>
            <a:endParaRPr lang="bn-BD" sz="2800" b="1" dirty="0" smtClean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4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কম্পিউটারের সংশ্লিষ্ট যন্ত্রপাতি চিহ্নিত করতে পারবে।</a:t>
            </a:r>
          </a:p>
          <a:p>
            <a:r>
              <a:rPr lang="bn-BD" sz="44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কম্পিউটারের সংজ্ঞা দিতে পারবে।</a:t>
            </a:r>
          </a:p>
          <a:p>
            <a:r>
              <a:rPr lang="bn-BD" sz="44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হার্ডওয়ার কি বলতে পারবে।</a:t>
            </a:r>
          </a:p>
          <a:p>
            <a:r>
              <a:rPr lang="bn-BD" sz="44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কম্পিউটারের বিভিন্ন যন্ত্রাংশের পারস্পরিক সম্পর্ক ব্যাখ্যা করতে পারবে।</a:t>
            </a:r>
          </a:p>
          <a:p>
            <a:r>
              <a:rPr lang="bn-BD" sz="44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কম্পিউটারের গঠন সম্পর্কে বলতে পারবে।</a:t>
            </a:r>
          </a:p>
          <a:p>
            <a:endParaRPr lang="bn-BD" sz="4000" b="1" dirty="0" smtClean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ইলেকট্রনিক্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যন্ত্র।ইহাকে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হিসাব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গনণা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কারী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যন্ত্র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মানুষের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কমিয়ে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দিয়েছে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sarwar\sarwar\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81000"/>
            <a:ext cx="8382000" cy="63245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otus\Desktop\sarwar p-1\picture-1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57200"/>
            <a:ext cx="8610600" cy="624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663</TotalTime>
  <Words>217</Words>
  <Application>Microsoft Office PowerPoint</Application>
  <PresentationFormat>On-screen Show (4:3)</PresentationFormat>
  <Paragraphs>51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স্বাগতম</vt:lpstr>
      <vt:lpstr>পরিচিতি</vt:lpstr>
      <vt:lpstr>Slide 3</vt:lpstr>
      <vt:lpstr>Slide 4</vt:lpstr>
      <vt:lpstr>Slide 5</vt:lpstr>
      <vt:lpstr>শিখন ফল</vt:lpstr>
      <vt:lpstr>বিস্তারিত আলোচনা</vt:lpstr>
      <vt:lpstr>Slide 8</vt:lpstr>
      <vt:lpstr>Slide 9</vt:lpstr>
      <vt:lpstr>Slide 10</vt:lpstr>
      <vt:lpstr>Slide 11</vt:lpstr>
      <vt:lpstr>Slide 12</vt:lpstr>
      <vt:lpstr>Slide 13</vt:lpstr>
      <vt:lpstr>দলীয় কাজ</vt:lpstr>
      <vt:lpstr>       মূল্যায়ন</vt:lpstr>
      <vt:lpstr>বাড়ীর কাজ</vt:lpstr>
      <vt:lpstr>   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lotus</dc:creator>
  <cp:lastModifiedBy>PATISAR SCHOOL</cp:lastModifiedBy>
  <cp:revision>154</cp:revision>
  <dcterms:created xsi:type="dcterms:W3CDTF">2004-01-02T08:12:18Z</dcterms:created>
  <dcterms:modified xsi:type="dcterms:W3CDTF">2013-07-18T03:40:07Z</dcterms:modified>
</cp:coreProperties>
</file>